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lexandria Semi Bold"/>
      <p:regular r:id="rId15"/>
    </p:embeddedFont>
    <p:embeddedFont>
      <p:font typeface="Alexandria Semi Bold"/>
      <p:regular r:id="rId16"/>
    </p:embeddedFont>
    <p:embeddedFont>
      <p:font typeface="Sora Light"/>
      <p:regular r:id="rId17"/>
    </p:embeddedFont>
    <p:embeddedFont>
      <p:font typeface="Sora Ligh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29" y="2576989"/>
            <a:ext cx="4868942" cy="307562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696403"/>
            <a:ext cx="7415927" cy="3361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800"/>
              </a:lnSpc>
              <a:buNone/>
            </a:pPr>
            <a:r>
              <a:rPr lang="en-US" sz="70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Unveiling the Core: CPU and Motherboard</a:t>
            </a:r>
            <a:endParaRPr lang="en-US" sz="7050" dirty="0"/>
          </a:p>
        </p:txBody>
      </p:sp>
      <p:sp>
        <p:nvSpPr>
          <p:cNvPr id="5" name="Text 1"/>
          <p:cNvSpPr/>
          <p:nvPr/>
        </p:nvSpPr>
        <p:spPr>
          <a:xfrm>
            <a:off x="6350437" y="542853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Explore the central components of a computer system.</a:t>
            </a:r>
            <a:endParaRPr lang="en-US" sz="1900" dirty="0"/>
          </a:p>
        </p:txBody>
      </p:sp>
      <p:sp>
        <p:nvSpPr>
          <p:cNvPr id="6" name="Shape 2"/>
          <p:cNvSpPr/>
          <p:nvPr/>
        </p:nvSpPr>
        <p:spPr>
          <a:xfrm>
            <a:off x="6350437" y="611969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057" y="6127313"/>
            <a:ext cx="379690" cy="3796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68716" y="6101239"/>
            <a:ext cx="374225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by Rashidul Islam Zidan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2353747"/>
            <a:ext cx="4869061" cy="35219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436489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Brain: CPU</a:t>
            </a:r>
            <a:endParaRPr lang="en-US" sz="5100" dirty="0"/>
          </a:p>
        </p:txBody>
      </p:sp>
      <p:sp>
        <p:nvSpPr>
          <p:cNvPr id="5" name="Shape 1"/>
          <p:cNvSpPr/>
          <p:nvPr/>
        </p:nvSpPr>
        <p:spPr>
          <a:xfrm>
            <a:off x="6350437" y="289655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551533" y="2979301"/>
            <a:ext cx="153233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3050" dirty="0"/>
          </a:p>
        </p:txBody>
      </p:sp>
      <p:sp>
        <p:nvSpPr>
          <p:cNvPr id="7" name="Text 3"/>
          <p:cNvSpPr/>
          <p:nvPr/>
        </p:nvSpPr>
        <p:spPr>
          <a:xfrm>
            <a:off x="7152680" y="2896553"/>
            <a:ext cx="3907393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Processing Powerhouse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7152680" y="3450669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Executes instructions, performs calculations.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6350437" y="437018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511766" y="4452938"/>
            <a:ext cx="232648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3050" dirty="0"/>
          </a:p>
        </p:txBody>
      </p:sp>
      <p:sp>
        <p:nvSpPr>
          <p:cNvPr id="11" name="Text 7"/>
          <p:cNvSpPr/>
          <p:nvPr/>
        </p:nvSpPr>
        <p:spPr>
          <a:xfrm>
            <a:off x="7152680" y="4370189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Clock Speed</a:t>
            </a:r>
            <a:endParaRPr lang="en-US" sz="2550" dirty="0"/>
          </a:p>
        </p:txBody>
      </p:sp>
      <p:sp>
        <p:nvSpPr>
          <p:cNvPr id="12" name="Text 8"/>
          <p:cNvSpPr/>
          <p:nvPr/>
        </p:nvSpPr>
        <p:spPr>
          <a:xfrm>
            <a:off x="7152680" y="4924306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Measured in GHz, dictates processing speed.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6350437" y="584382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511528" y="5926574"/>
            <a:ext cx="233124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3050" dirty="0"/>
          </a:p>
        </p:txBody>
      </p:sp>
      <p:sp>
        <p:nvSpPr>
          <p:cNvPr id="15" name="Text 11"/>
          <p:cNvSpPr/>
          <p:nvPr/>
        </p:nvSpPr>
        <p:spPr>
          <a:xfrm>
            <a:off x="7152680" y="5843826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Cores</a:t>
            </a:r>
            <a:endParaRPr lang="en-US" sz="2550" dirty="0"/>
          </a:p>
        </p:txBody>
      </p:sp>
      <p:sp>
        <p:nvSpPr>
          <p:cNvPr id="16" name="Text 12"/>
          <p:cNvSpPr/>
          <p:nvPr/>
        </p:nvSpPr>
        <p:spPr>
          <a:xfrm>
            <a:off x="7152680" y="639794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Multiple cores enable parallel processing.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67583"/>
            <a:ext cx="9856470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Motherboard: The Foundation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996809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Connectivity Hub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64962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Connects all computer components.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96809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Expansion Slots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464962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Allow for adding components like GPUs.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96809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Form Factor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464962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Determines case compatibility.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2353747"/>
            <a:ext cx="4869061" cy="35219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066800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CPU Socket</a:t>
            </a:r>
            <a:endParaRPr lang="en-US" sz="5100" dirty="0"/>
          </a:p>
        </p:txBody>
      </p:sp>
      <p:sp>
        <p:nvSpPr>
          <p:cNvPr id="5" name="Shape 1"/>
          <p:cNvSpPr/>
          <p:nvPr/>
        </p:nvSpPr>
        <p:spPr>
          <a:xfrm>
            <a:off x="6350437" y="2249210"/>
            <a:ext cx="7415927" cy="1473279"/>
          </a:xfrm>
          <a:prstGeom prst="roundRect">
            <a:avLst>
              <a:gd name="adj" fmla="val 7038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612493" y="2511266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Physical Interface</a:t>
            </a:r>
            <a:endParaRPr lang="en-US" sz="2550" dirty="0"/>
          </a:p>
        </p:txBody>
      </p:sp>
      <p:sp>
        <p:nvSpPr>
          <p:cNvPr id="7" name="Text 3"/>
          <p:cNvSpPr/>
          <p:nvPr/>
        </p:nvSpPr>
        <p:spPr>
          <a:xfrm>
            <a:off x="6612493" y="3065383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Houses the CPU on the motherboard.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6350437" y="3969306"/>
            <a:ext cx="7415927" cy="1473279"/>
          </a:xfrm>
          <a:prstGeom prst="roundRect">
            <a:avLst>
              <a:gd name="adj" fmla="val 7038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612493" y="4231362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Compatibility</a:t>
            </a:r>
            <a:endParaRPr lang="en-US" sz="2550" dirty="0"/>
          </a:p>
        </p:txBody>
      </p:sp>
      <p:sp>
        <p:nvSpPr>
          <p:cNvPr id="10" name="Text 6"/>
          <p:cNvSpPr/>
          <p:nvPr/>
        </p:nvSpPr>
        <p:spPr>
          <a:xfrm>
            <a:off x="6612493" y="4785479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Specific sockets support certain CPUs.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6350437" y="5689402"/>
            <a:ext cx="7415927" cy="1473279"/>
          </a:xfrm>
          <a:prstGeom prst="roundRect">
            <a:avLst>
              <a:gd name="adj" fmla="val 7038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612493" y="5951458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Installation</a:t>
            </a:r>
            <a:endParaRPr lang="en-US" sz="2550" dirty="0"/>
          </a:p>
        </p:txBody>
      </p:sp>
      <p:sp>
        <p:nvSpPr>
          <p:cNvPr id="13" name="Text 9"/>
          <p:cNvSpPr/>
          <p:nvPr/>
        </p:nvSpPr>
        <p:spPr>
          <a:xfrm>
            <a:off x="6612493" y="6505575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Requires careful alignment and locking.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96660"/>
            <a:ext cx="8546902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RAM: Short-Term Memory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202537"/>
            <a:ext cx="6266021" cy="38726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6383774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 Accessibility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864037" y="6937891"/>
            <a:ext cx="62660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Provides fast access for running programs.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342" y="2202537"/>
            <a:ext cx="6266021" cy="38726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342" y="6383774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Types and Speeds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7500342" y="6937891"/>
            <a:ext cx="62660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DDR4 is a common standard, speed in MHz.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2491740"/>
            <a:ext cx="4869180" cy="32461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736402"/>
            <a:ext cx="7415927" cy="2436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Expansion Slots: Enhancing Capabilities</a:t>
            </a:r>
            <a:endParaRPr lang="en-US" sz="51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543062"/>
            <a:ext cx="1234440" cy="197500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468761" y="3789878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PCI Express (PCIe)</a:t>
            </a:r>
            <a:endParaRPr lang="en-US" sz="2550" dirty="0"/>
          </a:p>
        </p:txBody>
      </p:sp>
      <p:sp>
        <p:nvSpPr>
          <p:cNvPr id="7" name="Text 2"/>
          <p:cNvSpPr/>
          <p:nvPr/>
        </p:nvSpPr>
        <p:spPr>
          <a:xfrm>
            <a:off x="2468761" y="4343995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For high-speed components like GPUs.</a:t>
            </a:r>
            <a:endParaRPr lang="en-US" sz="19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5518071"/>
            <a:ext cx="1234440" cy="197500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468761" y="5764887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Other Legacy Slots</a:t>
            </a:r>
            <a:endParaRPr lang="en-US" sz="2550" dirty="0"/>
          </a:p>
        </p:txBody>
      </p:sp>
      <p:sp>
        <p:nvSpPr>
          <p:cNvPr id="10" name="Text 4"/>
          <p:cNvSpPr/>
          <p:nvPr/>
        </p:nvSpPr>
        <p:spPr>
          <a:xfrm>
            <a:off x="2468761" y="6319004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May include PCI, AGP for older devices.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2150864"/>
            <a:ext cx="4869061" cy="39277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706517"/>
            <a:ext cx="7415927" cy="1624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Power Supply Connection</a:t>
            </a:r>
            <a:endParaRPr lang="en-US" sz="5100" dirty="0"/>
          </a:p>
        </p:txBody>
      </p:sp>
      <p:sp>
        <p:nvSpPr>
          <p:cNvPr id="5" name="Shape 1"/>
          <p:cNvSpPr/>
          <p:nvPr/>
        </p:nvSpPr>
        <p:spPr>
          <a:xfrm>
            <a:off x="1219081" y="2701052"/>
            <a:ext cx="30480" cy="4822031"/>
          </a:xfrm>
          <a:prstGeom prst="roundRect">
            <a:avLst>
              <a:gd name="adj" fmla="val 340200"/>
            </a:avLst>
          </a:prstGeom>
          <a:solidFill>
            <a:srgbClr val="BBC2DC"/>
          </a:solidFill>
          <a:ln/>
        </p:spPr>
      </p:sp>
      <p:sp>
        <p:nvSpPr>
          <p:cNvPr id="6" name="Shape 2"/>
          <p:cNvSpPr/>
          <p:nvPr/>
        </p:nvSpPr>
        <p:spPr>
          <a:xfrm>
            <a:off x="1481554" y="3241119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BBC2DC"/>
          </a:solidFill>
          <a:ln/>
        </p:spPr>
      </p:sp>
      <p:sp>
        <p:nvSpPr>
          <p:cNvPr id="7" name="Shape 3"/>
          <p:cNvSpPr/>
          <p:nvPr/>
        </p:nvSpPr>
        <p:spPr>
          <a:xfrm>
            <a:off x="956608" y="297870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57704" y="3061454"/>
            <a:ext cx="153233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3050" dirty="0"/>
          </a:p>
        </p:txBody>
      </p:sp>
      <p:sp>
        <p:nvSpPr>
          <p:cNvPr id="9" name="Text 5"/>
          <p:cNvSpPr/>
          <p:nvPr/>
        </p:nvSpPr>
        <p:spPr>
          <a:xfrm>
            <a:off x="2592110" y="2947868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Power Delivery</a:t>
            </a:r>
            <a:endParaRPr lang="en-US" sz="2550" dirty="0"/>
          </a:p>
        </p:txBody>
      </p:sp>
      <p:sp>
        <p:nvSpPr>
          <p:cNvPr id="10" name="Text 6"/>
          <p:cNvSpPr/>
          <p:nvPr/>
        </p:nvSpPr>
        <p:spPr>
          <a:xfrm>
            <a:off x="2592110" y="3501985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Supplies power to the motherboard.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1481554" y="4930735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BBC2DC"/>
          </a:solidFill>
          <a:ln/>
        </p:spPr>
      </p:sp>
      <p:sp>
        <p:nvSpPr>
          <p:cNvPr id="12" name="Shape 8"/>
          <p:cNvSpPr/>
          <p:nvPr/>
        </p:nvSpPr>
        <p:spPr>
          <a:xfrm>
            <a:off x="956608" y="466832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117937" y="4751070"/>
            <a:ext cx="232648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3050" dirty="0"/>
          </a:p>
        </p:txBody>
      </p:sp>
      <p:sp>
        <p:nvSpPr>
          <p:cNvPr id="14" name="Text 10"/>
          <p:cNvSpPr/>
          <p:nvPr/>
        </p:nvSpPr>
        <p:spPr>
          <a:xfrm>
            <a:off x="2592110" y="4637484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Voltage Rails</a:t>
            </a:r>
            <a:endParaRPr lang="en-US" sz="2550" dirty="0"/>
          </a:p>
        </p:txBody>
      </p:sp>
      <p:sp>
        <p:nvSpPr>
          <p:cNvPr id="15" name="Text 11"/>
          <p:cNvSpPr/>
          <p:nvPr/>
        </p:nvSpPr>
        <p:spPr>
          <a:xfrm>
            <a:off x="2592110" y="5191601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Provides different voltages for components.</a:t>
            </a:r>
            <a:endParaRPr lang="en-US" sz="1900" dirty="0"/>
          </a:p>
        </p:txBody>
      </p:sp>
      <p:sp>
        <p:nvSpPr>
          <p:cNvPr id="16" name="Shape 12"/>
          <p:cNvSpPr/>
          <p:nvPr/>
        </p:nvSpPr>
        <p:spPr>
          <a:xfrm>
            <a:off x="1481554" y="6620351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BBC2DC"/>
          </a:solidFill>
          <a:ln/>
        </p:spPr>
      </p:sp>
      <p:sp>
        <p:nvSpPr>
          <p:cNvPr id="17" name="Shape 13"/>
          <p:cNvSpPr/>
          <p:nvPr/>
        </p:nvSpPr>
        <p:spPr>
          <a:xfrm>
            <a:off x="956608" y="635793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117699" y="6440686"/>
            <a:ext cx="233124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3050" dirty="0"/>
          </a:p>
        </p:txBody>
      </p:sp>
      <p:sp>
        <p:nvSpPr>
          <p:cNvPr id="19" name="Text 15"/>
          <p:cNvSpPr/>
          <p:nvPr/>
        </p:nvSpPr>
        <p:spPr>
          <a:xfrm>
            <a:off x="2592110" y="6327100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Wattage Rating</a:t>
            </a:r>
            <a:endParaRPr lang="en-US" sz="2550" dirty="0"/>
          </a:p>
        </p:txBody>
      </p:sp>
      <p:sp>
        <p:nvSpPr>
          <p:cNvPr id="20" name="Text 16"/>
          <p:cNvSpPr/>
          <p:nvPr/>
        </p:nvSpPr>
        <p:spPr>
          <a:xfrm>
            <a:off x="2592110" y="6881217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Determines the power output capacity.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64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486" y="2260759"/>
            <a:ext cx="4949309" cy="371201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1999" y="590788"/>
            <a:ext cx="5654516" cy="706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BIOS and CMOS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99" y="1619845"/>
            <a:ext cx="537091" cy="53709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1999" y="2371725"/>
            <a:ext cx="282725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BIOS Chip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51999" y="2853928"/>
            <a:ext cx="76400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Stores boot instructions.</a:t>
            </a:r>
            <a:endParaRPr lang="en-US" sz="16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99" y="3842385"/>
            <a:ext cx="537091" cy="53709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51999" y="4594265"/>
            <a:ext cx="282725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CMOS Battery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51999" y="5076468"/>
            <a:ext cx="76400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Powers the CMOS memory.</a:t>
            </a:r>
            <a:endParaRPr lang="en-US" sz="16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99" y="6064925"/>
            <a:ext cx="537091" cy="53709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51999" y="6816804"/>
            <a:ext cx="282725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System Settings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51999" y="7299008"/>
            <a:ext cx="76400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Allows for configuration changes.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2024-10-25T17:15:41Z</dcterms:created>
  <dcterms:modified xsi:type="dcterms:W3CDTF">2024-10-25T17:15:41Z</dcterms:modified>
</cp:coreProperties>
</file>